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DB4B-4235-4F62-82DC-3B2BDA75B44F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4535-AB7D-497D-A173-258493DB53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52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54535-AB7D-497D-A173-258493DB535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3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10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4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26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4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94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04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00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8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8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1C0F-43DD-4210-AFD0-CF7B2FAA6BB4}" type="datetimeFigureOut">
              <a:rPr lang="it-IT" smtClean="0"/>
              <a:t>22/03/2013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98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erolaporta.it/wp-login.php?action=regist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89367" y="3364392"/>
            <a:ext cx="38164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52" y="1476713"/>
            <a:ext cx="8784976" cy="5379719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4000" b="1" spc="-180" dirty="0" smtClean="0">
                <a:solidFill>
                  <a:srgbClr val="002060"/>
                </a:solidFill>
              </a:rPr>
              <a:t>Hai gradito l’articolo? Sostieni  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O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ltre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L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a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N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otizia</a:t>
            </a:r>
            <a:r>
              <a:rPr lang="it-IT" sz="4000" b="1" spc="-180" dirty="0" smtClean="0">
                <a:solidFill>
                  <a:srgbClr val="002060"/>
                </a:solidFill>
              </a:rPr>
              <a:t>; ecco due modi semplici e gratuiti:</a:t>
            </a: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rgbClr val="002060"/>
                </a:solidFill>
              </a:rPr>
              <a:t>Consiglia agli amici </a:t>
            </a:r>
            <a:r>
              <a:rPr lang="it-IT" sz="4000" b="1" spc="-180" dirty="0">
                <a:solidFill>
                  <a:srgbClr val="002060"/>
                </a:solidFill>
              </a:rPr>
              <a:t>di </a:t>
            </a:r>
            <a:r>
              <a:rPr lang="it-IT" sz="4000" b="1" spc="-180" dirty="0" smtClean="0">
                <a:solidFill>
                  <a:srgbClr val="002060"/>
                </a:solidFill>
              </a:rPr>
              <a:t>abbonarsi al notiziario OLN:   </a:t>
            </a:r>
            <a:r>
              <a:rPr lang="it-IT" sz="4000" b="1" spc="-180" dirty="0" smtClean="0">
                <a:solidFill>
                  <a:srgbClr val="FF0000"/>
                </a:solidFill>
                <a:sym typeface="Wingdings 2"/>
              </a:rPr>
              <a:t></a:t>
            </a:r>
            <a:r>
              <a:rPr lang="it-IT" sz="4000" b="1" spc="-180" dirty="0" smtClean="0">
                <a:solidFill>
                  <a:schemeClr val="bg1"/>
                </a:solidFill>
                <a:hlinkClick r:id="rId3"/>
              </a:rPr>
              <a:t>«registrazione»</a:t>
            </a:r>
            <a:r>
              <a:rPr lang="it-IT" sz="4000" b="1" spc="-180" dirty="0" smtClean="0">
                <a:solidFill>
                  <a:schemeClr val="bg1"/>
                </a:solidFill>
              </a:rPr>
              <a:t>  </a:t>
            </a: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rgbClr val="002060"/>
                </a:solidFill>
              </a:rPr>
              <a:t>Rilancia su 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facebook</a:t>
            </a:r>
            <a:r>
              <a:rPr lang="it-IT" sz="4000" b="1" spc="-180" dirty="0" smtClean="0">
                <a:solidFill>
                  <a:srgbClr val="002060"/>
                </a:solidFill>
              </a:rPr>
              <a:t>, 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twitter</a:t>
            </a:r>
            <a:r>
              <a:rPr lang="it-IT" sz="4000" b="1" spc="-180" dirty="0" smtClean="0">
                <a:solidFill>
                  <a:srgbClr val="002060"/>
                </a:solidFill>
              </a:rPr>
              <a:t> o altro social network gli articoli e questa comunicazione. </a:t>
            </a:r>
          </a:p>
          <a:p>
            <a:pPr algn="just"/>
            <a:endParaRPr lang="it-IT" sz="36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903"/>
            <a:ext cx="4527385" cy="80415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18655" y="553383"/>
            <a:ext cx="6057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 smtClean="0">
                <a:solidFill>
                  <a:srgbClr val="002060"/>
                </a:solidFill>
              </a:rPr>
              <a:t>www.pierolaporta.it</a:t>
            </a:r>
            <a:endParaRPr lang="it-IT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44</Words>
  <Application>Microsoft Office PowerPoint</Application>
  <PresentationFormat>Presentazione su schermo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leggeteOLN</dc:title>
  <dc:creator>PL</dc:creator>
  <cp:lastModifiedBy>PL</cp:lastModifiedBy>
  <cp:revision>16</cp:revision>
  <dcterms:created xsi:type="dcterms:W3CDTF">2013-02-19T09:26:15Z</dcterms:created>
  <dcterms:modified xsi:type="dcterms:W3CDTF">2013-03-22T09:40:58Z</dcterms:modified>
</cp:coreProperties>
</file>